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SALT  ‘N  PEPPER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670246"/>
            <a:ext cx="8415215" cy="2187754"/>
          </a:xfrm>
        </p:spPr>
        <p:txBody>
          <a:bodyPr/>
          <a:lstStyle/>
          <a:p>
            <a:endParaRPr lang="en-IN" dirty="0" smtClean="0"/>
          </a:p>
          <a:p>
            <a:r>
              <a:rPr lang="en-IN" dirty="0" smtClean="0"/>
              <a:t>AN  ONLINE  FOOD  ORDERING  WEBSITE.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0889"/>
            <a:ext cx="9135374" cy="27279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584293" y="2228971"/>
            <a:ext cx="270869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SANJAY K A</a:t>
            </a:r>
          </a:p>
          <a:p>
            <a:endParaRPr lang="en-IN" dirty="0" smtClean="0"/>
          </a:p>
          <a:p>
            <a:r>
              <a:rPr lang="en-IN" dirty="0" smtClean="0"/>
              <a:t>SHARATH N</a:t>
            </a:r>
          </a:p>
          <a:p>
            <a:endParaRPr lang="en-IN" dirty="0" smtClean="0"/>
          </a:p>
          <a:p>
            <a:r>
              <a:rPr lang="en-IN" dirty="0" smtClean="0"/>
              <a:t>SARFARAZ MALIK</a:t>
            </a:r>
          </a:p>
          <a:p>
            <a:endParaRPr lang="en-IN" dirty="0" smtClean="0"/>
          </a:p>
          <a:p>
            <a:r>
              <a:rPr lang="en-IN" dirty="0" smtClean="0"/>
              <a:t>ABHISHEK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725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ABOUT  </a:t>
            </a:r>
            <a:br>
              <a:rPr lang="en-IN" dirty="0" smtClean="0"/>
            </a:br>
            <a:r>
              <a:rPr lang="en-IN" dirty="0" smtClean="0"/>
              <a:t>THE </a:t>
            </a:r>
            <a:br>
              <a:rPr lang="en-IN" dirty="0" smtClean="0"/>
            </a:br>
            <a:r>
              <a:rPr lang="en-IN" dirty="0" smtClean="0"/>
              <a:t>WEBSITE.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856" b="4706"/>
          <a:stretch/>
        </p:blipFill>
        <p:spPr>
          <a:xfrm>
            <a:off x="3683060" y="3743865"/>
            <a:ext cx="7315200" cy="2961718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3"/>
          <a:srcRect l="472" t="11227" r="-472" b="16655"/>
          <a:stretch/>
        </p:blipFill>
        <p:spPr>
          <a:xfrm>
            <a:off x="3683060" y="189782"/>
            <a:ext cx="7315200" cy="355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7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ABOUT</a:t>
            </a:r>
            <a:br>
              <a:rPr lang="en-IN" dirty="0" smtClean="0"/>
            </a:br>
            <a:r>
              <a:rPr lang="en-IN" dirty="0" smtClean="0"/>
              <a:t>THE </a:t>
            </a:r>
            <a:br>
              <a:rPr lang="en-IN" dirty="0" smtClean="0"/>
            </a:br>
            <a:r>
              <a:rPr lang="en-IN" dirty="0" smtClean="0"/>
              <a:t>WEBSITE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 smtClean="0"/>
              <a:t>SALT ‘N PEPPER is an online food ordering website.</a:t>
            </a:r>
          </a:p>
          <a:p>
            <a:endParaRPr lang="en-IN" dirty="0" smtClean="0"/>
          </a:p>
          <a:p>
            <a:r>
              <a:rPr lang="en-IN" dirty="0" smtClean="0"/>
              <a:t>You can order food from the variety of menu available , </a:t>
            </a:r>
            <a:r>
              <a:rPr lang="en-IN" dirty="0"/>
              <a:t>along with the doorstep delivery</a:t>
            </a:r>
            <a:r>
              <a:rPr lang="en-IN" dirty="0" smtClean="0"/>
              <a:t>.</a:t>
            </a:r>
          </a:p>
          <a:p>
            <a:endParaRPr lang="en-IN" dirty="0" smtClean="0"/>
          </a:p>
          <a:p>
            <a:r>
              <a:rPr lang="en-IN" dirty="0"/>
              <a:t>The website mainly consists of </a:t>
            </a:r>
            <a:r>
              <a:rPr lang="en-IN" dirty="0" smtClean="0"/>
              <a:t>: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	A </a:t>
            </a:r>
            <a:r>
              <a:rPr lang="en-IN" dirty="0"/>
              <a:t>Homepage</a:t>
            </a:r>
          </a:p>
          <a:p>
            <a:pPr marL="0" indent="0">
              <a:buNone/>
            </a:pPr>
            <a:r>
              <a:rPr lang="en-IN" dirty="0" smtClean="0"/>
              <a:t>	Different </a:t>
            </a:r>
            <a:r>
              <a:rPr lang="en-IN" dirty="0"/>
              <a:t>MENU pages</a:t>
            </a:r>
          </a:p>
          <a:p>
            <a:pPr marL="0" indent="0">
              <a:buNone/>
            </a:pPr>
            <a:r>
              <a:rPr lang="en-IN" dirty="0" smtClean="0"/>
              <a:t>	The </a:t>
            </a:r>
            <a:r>
              <a:rPr lang="en-IN" dirty="0"/>
              <a:t>order page ( CART)</a:t>
            </a:r>
          </a:p>
          <a:p>
            <a:pPr marL="0" indent="0">
              <a:buNone/>
            </a:pPr>
            <a:r>
              <a:rPr lang="en-IN" dirty="0" smtClean="0"/>
              <a:t>	Login </a:t>
            </a:r>
            <a:r>
              <a:rPr lang="en-IN" dirty="0"/>
              <a:t>page</a:t>
            </a:r>
          </a:p>
          <a:p>
            <a:pPr marL="0" indent="0">
              <a:buNone/>
            </a:pPr>
            <a:r>
              <a:rPr lang="en-IN" dirty="0" smtClean="0"/>
              <a:t>	About </a:t>
            </a:r>
            <a:r>
              <a:rPr lang="en-IN" dirty="0"/>
              <a:t>and Contact page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864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528" y="1123837"/>
            <a:ext cx="3234906" cy="4601183"/>
          </a:xfrm>
        </p:spPr>
        <p:txBody>
          <a:bodyPr/>
          <a:lstStyle/>
          <a:p>
            <a:r>
              <a:rPr lang="en-IN" dirty="0" smtClean="0"/>
              <a:t>TECHNOLOGY</a:t>
            </a:r>
            <a:br>
              <a:rPr lang="en-IN" dirty="0" smtClean="0"/>
            </a:br>
            <a:r>
              <a:rPr lang="en-IN" dirty="0" smtClean="0"/>
              <a:t>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/>
              <a:t>The website was built mainly with the usage of HTML , CSS , </a:t>
            </a:r>
            <a:r>
              <a:rPr lang="en-IN" dirty="0"/>
              <a:t>JAVA-SCRIPT and  PHP</a:t>
            </a:r>
            <a:r>
              <a:rPr lang="en-IN" dirty="0" smtClean="0"/>
              <a:t>.</a:t>
            </a:r>
          </a:p>
          <a:p>
            <a:endParaRPr lang="en-IN" dirty="0"/>
          </a:p>
          <a:p>
            <a:r>
              <a:rPr lang="en-IN" dirty="0" smtClean="0"/>
              <a:t>One of the major feature , is the implementation of CART system.</a:t>
            </a:r>
          </a:p>
          <a:p>
            <a:endParaRPr lang="en-IN" dirty="0"/>
          </a:p>
          <a:p>
            <a:r>
              <a:rPr lang="en-IN" dirty="0" smtClean="0"/>
              <a:t>It also uses files for keeping track of orders.</a:t>
            </a:r>
          </a:p>
          <a:p>
            <a:endParaRPr lang="en-IN" dirty="0" smtClean="0"/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372802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Elements in the </a:t>
            </a:r>
            <a:r>
              <a:rPr lang="en-IN" dirty="0" smtClean="0"/>
              <a:t>page.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Along    with    the   basic   HTML    tags,    we    have    numerous     other    tags,    numerous    functions   in   </a:t>
            </a:r>
            <a:r>
              <a:rPr lang="en-IN" dirty="0" err="1"/>
              <a:t>Javascript</a:t>
            </a:r>
            <a:r>
              <a:rPr lang="en-IN" dirty="0"/>
              <a:t>,    humongous   amount   of   coding   in   PHP,   file   handling    in   PHP</a:t>
            </a:r>
            <a:r>
              <a:rPr lang="en-IN" dirty="0" smtClean="0"/>
              <a:t>.</a:t>
            </a:r>
          </a:p>
          <a:p>
            <a:endParaRPr lang="en-IN" dirty="0"/>
          </a:p>
          <a:p>
            <a:r>
              <a:rPr lang="en-IN" dirty="0" smtClean="0"/>
              <a:t>Some   </a:t>
            </a:r>
            <a:r>
              <a:rPr lang="en-IN" dirty="0"/>
              <a:t>of   the    extensively    used    tags   in    our   webpage   consists   of   &lt;table&gt;,    &lt;a&gt;,    &lt;div&gt;,    &lt;</a:t>
            </a:r>
            <a:r>
              <a:rPr lang="en-IN" dirty="0" err="1"/>
              <a:t>img</a:t>
            </a:r>
            <a:r>
              <a:rPr lang="en-IN" dirty="0"/>
              <a:t>&gt;   and    &lt;style</a:t>
            </a:r>
            <a:r>
              <a:rPr lang="en-IN" dirty="0" smtClean="0"/>
              <a:t>&gt;.</a:t>
            </a:r>
          </a:p>
          <a:p>
            <a:endParaRPr lang="en-IN" dirty="0"/>
          </a:p>
          <a:p>
            <a:r>
              <a:rPr lang="en-IN" dirty="0" smtClean="0"/>
              <a:t>When    </a:t>
            </a:r>
            <a:r>
              <a:rPr lang="en-IN" dirty="0"/>
              <a:t>it   comes   to   implementation    of   the   webpage    they   all   come   in to   a   single    picture    and    </a:t>
            </a:r>
            <a:r>
              <a:rPr lang="en-IN" dirty="0" err="1"/>
              <a:t>enhane</a:t>
            </a:r>
            <a:r>
              <a:rPr lang="en-IN" dirty="0"/>
              <a:t>    the    perspective    of   the    webpage.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614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Java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  webpage   is   qualified   not   only   based   on   the    styling,   tags,   etc.,   but   also   on    the    mutual   interaction   of   the   user   and   the   </a:t>
            </a:r>
            <a:r>
              <a:rPr lang="en-IN" dirty="0" err="1"/>
              <a:t>browser.To</a:t>
            </a:r>
            <a:r>
              <a:rPr lang="en-IN" dirty="0"/>
              <a:t>   achieve   this,   </a:t>
            </a:r>
            <a:r>
              <a:rPr lang="en-IN" dirty="0" err="1"/>
              <a:t>Javascript</a:t>
            </a:r>
            <a:r>
              <a:rPr lang="en-IN" dirty="0"/>
              <a:t>   comes   into   picture.</a:t>
            </a:r>
          </a:p>
          <a:p>
            <a:r>
              <a:rPr lang="en-IN" dirty="0"/>
              <a:t>Our   webpage   mainly   uses   “</a:t>
            </a:r>
            <a:r>
              <a:rPr lang="en-IN" dirty="0" err="1"/>
              <a:t>onclick</a:t>
            </a:r>
            <a:r>
              <a:rPr lang="en-IN" dirty="0"/>
              <a:t>  events”   everywhere   to   simply   navigate,  choose  items around   </a:t>
            </a:r>
            <a:r>
              <a:rPr lang="en-IN" dirty="0" err="1"/>
              <a:t>pages.And</a:t>
            </a:r>
            <a:r>
              <a:rPr lang="en-IN" dirty="0"/>
              <a:t>   mainly  with  the  help   of   “DOM”  we   validate   the  “login   credentials”,    link   our   PHP,   etc.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352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595" y="1123837"/>
            <a:ext cx="2613805" cy="4601183"/>
          </a:xfrm>
        </p:spPr>
        <p:txBody>
          <a:bodyPr/>
          <a:lstStyle/>
          <a:p>
            <a:r>
              <a:rPr lang="en-IN" dirty="0" smtClean="0"/>
              <a:t>PHP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Our   webpage   mainly   deals  with   file handling(FH)   concept   for   item  selection   which    is   not   possible  in   </a:t>
            </a:r>
            <a:r>
              <a:rPr lang="en-IN" dirty="0" err="1"/>
              <a:t>javascript.Item</a:t>
            </a:r>
            <a:r>
              <a:rPr lang="en-IN" dirty="0"/>
              <a:t>   selection  not   only   requires   FH   but   also   makes   use   of   “super  global  array”   for   transferring   the   items   around   the   pages.</a:t>
            </a:r>
          </a:p>
          <a:p>
            <a:r>
              <a:rPr lang="en-IN" dirty="0" smtClean="0"/>
              <a:t>This   </a:t>
            </a:r>
            <a:r>
              <a:rPr lang="en-IN" dirty="0" err="1"/>
              <a:t>php</a:t>
            </a:r>
            <a:r>
              <a:rPr lang="en-IN" dirty="0"/>
              <a:t>  implementation   deals  with  arrays  and   few   of   its   operations   such   as   concatenation,  append,   etc.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08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  <a:t>SPECIAL / KEY</a:t>
            </a:r>
            <a:b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</a:br>
            <a: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  <a:t>ASPECTS</a:t>
            </a:r>
            <a:b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</a:br>
            <a: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  <a:t>USED IN THE</a:t>
            </a:r>
            <a:b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</a:br>
            <a:r>
              <a:rPr lang="en-IN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Berlin Sans FB" pitchFamily="34" charset="0"/>
              </a:rPr>
              <a:t>PROJECT.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Smooth Flow/hassle free transfer of control among  webpages.</a:t>
            </a:r>
          </a:p>
          <a:p>
            <a:r>
              <a:rPr lang="en-IN" dirty="0"/>
              <a:t>Visual treat to the customer not only by seeing the food items but also by the creative design of interactivity, visual </a:t>
            </a:r>
            <a:r>
              <a:rPr lang="en-IN" dirty="0" err="1"/>
              <a:t>carasoul</a:t>
            </a:r>
            <a:r>
              <a:rPr lang="en-IN" dirty="0"/>
              <a:t> of images everywhere around.</a:t>
            </a:r>
          </a:p>
          <a:p>
            <a:r>
              <a:rPr lang="en-IN" dirty="0"/>
              <a:t>Smart “current active menu selection” on each of the food categories makes  user order for more.</a:t>
            </a:r>
          </a:p>
          <a:p>
            <a:r>
              <a:rPr lang="en-IN" dirty="0"/>
              <a:t>Appropriate use of PHP in the Cart System which is used to select items and calculate their prices not only from one particular category but all he wishes at once.</a:t>
            </a:r>
          </a:p>
          <a:p>
            <a:r>
              <a:rPr lang="en-IN" dirty="0"/>
              <a:t>Usage of File Handling in the transfer of “customer selected items ” from .html to .txt with help of </a:t>
            </a:r>
            <a:r>
              <a:rPr lang="en-IN" dirty="0" err="1"/>
              <a:t>php</a:t>
            </a:r>
            <a:r>
              <a:rPr lang="en-IN" dirty="0"/>
              <a:t> and vice-versa.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970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3837"/>
            <a:ext cx="3605841" cy="4601183"/>
          </a:xfrm>
        </p:spPr>
        <p:txBody>
          <a:bodyPr>
            <a:normAutofit/>
          </a:bodyPr>
          <a:lstStyle/>
          <a:p>
            <a:r>
              <a:rPr lang="en-IN" sz="3200" dirty="0" smtClean="0"/>
              <a:t>FUTURE </a:t>
            </a:r>
            <a:br>
              <a:rPr lang="en-IN" sz="3200" dirty="0" smtClean="0"/>
            </a:br>
            <a:r>
              <a:rPr lang="en-IN" sz="3200" dirty="0" smtClean="0"/>
              <a:t>ENHANCEMENTS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Our  objective is to accomplish the following features:</a:t>
            </a:r>
          </a:p>
          <a:p>
            <a:endParaRPr lang="en-IN" dirty="0"/>
          </a:p>
          <a:p>
            <a:r>
              <a:rPr lang="en-IN" dirty="0" smtClean="0"/>
              <a:t>Keeping track of each user’s orders , so as to keep track of the user’s diet and to assist him .</a:t>
            </a:r>
          </a:p>
          <a:p>
            <a:r>
              <a:rPr lang="en-IN" dirty="0" smtClean="0"/>
              <a:t>Make our food available not only for residents , but also for travellers travelling by BUS , TRAIN or a FLIGHT.</a:t>
            </a:r>
          </a:p>
          <a:p>
            <a:r>
              <a:rPr lang="en-IN" dirty="0" smtClean="0"/>
              <a:t>Real-Time navigation of the delivery system.</a:t>
            </a:r>
          </a:p>
          <a:p>
            <a:r>
              <a:rPr lang="en-IN" dirty="0" smtClean="0"/>
              <a:t>Avail an app in the app-store.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98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84</TotalTime>
  <Words>500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Berlin Sans FB</vt:lpstr>
      <vt:lpstr>Corbel</vt:lpstr>
      <vt:lpstr>Wingdings 2</vt:lpstr>
      <vt:lpstr>Frame</vt:lpstr>
      <vt:lpstr>SALT  ‘N  PEPPER</vt:lpstr>
      <vt:lpstr>ABOUT   THE  WEBSITE.</vt:lpstr>
      <vt:lpstr>ABOUT THE  WEBSITE</vt:lpstr>
      <vt:lpstr>TECHNOLOGY USED</vt:lpstr>
      <vt:lpstr>Elements in the page.</vt:lpstr>
      <vt:lpstr>Java Script</vt:lpstr>
      <vt:lpstr>PHP</vt:lpstr>
      <vt:lpstr>SPECIAL / KEY ASPECTS USED IN THE PROJECT.</vt:lpstr>
      <vt:lpstr>FUTURE  ENHANCEMENTS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SALT  ‘N  PEPPER</dc:title>
  <dc:creator>SANJAY K A</dc:creator>
  <cp:lastModifiedBy>SANJAY K A</cp:lastModifiedBy>
  <cp:revision>7</cp:revision>
  <dcterms:created xsi:type="dcterms:W3CDTF">2017-11-22T16:37:07Z</dcterms:created>
  <dcterms:modified xsi:type="dcterms:W3CDTF">2017-11-22T18:01:27Z</dcterms:modified>
</cp:coreProperties>
</file>

<file path=docProps/thumbnail.jpeg>
</file>